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9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J. Hunt" initials="SJH" lastIdx="0" clrIdx="0">
    <p:extLst/>
  </p:cmAuthor>
  <p:cmAuthor id="2" name="Aleta R. Gunsul" initials="ARG" lastIdx="17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815"/>
    <a:srgbClr val="CF4520"/>
    <a:srgbClr val="B31B1B"/>
    <a:srgbClr val="898989"/>
    <a:srgbClr val="E87722"/>
    <a:srgbClr val="F47A22"/>
    <a:srgbClr val="E9886D"/>
    <a:srgbClr val="FFC627"/>
    <a:srgbClr val="7F7F7F"/>
    <a:srgbClr val="A21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58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2851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7164592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r>
              <a:rPr lang="en-US" dirty="0"/>
              <a:t>WRG Sponsored Programs Focus Group – June 7,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25FBFBE2-5FC1-6D49-9CB1-BEBD9B36BD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21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835B1ABD-57F1-1B46-A417-3C7D1F2A85D0}" type="datetimeFigureOut">
              <a:rPr lang="en-US" smtClean="0"/>
              <a:pPr/>
              <a:t>11/2/18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33FF746A-9A42-BC49-B5AB-F8339C12B1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097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746A-9A42-BC49-B5AB-F8339C12B1B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3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_Photo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MPLATE_PPT COVER 01_3-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2212258" y="5830722"/>
            <a:ext cx="3893268" cy="620956"/>
          </a:xfrm>
        </p:spPr>
        <p:txBody>
          <a:bodyPr anchor="b"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6419850" y="5830722"/>
            <a:ext cx="2180441" cy="620957"/>
          </a:xfrm>
        </p:spPr>
        <p:txBody>
          <a:bodyPr anchor="b">
            <a:normAutofit/>
          </a:bodyPr>
          <a:lstStyle>
            <a:lvl1pPr algn="r">
              <a:defRPr sz="15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10.10.15</a:t>
            </a:r>
            <a:br>
              <a:rPr lang="en-US" dirty="0"/>
            </a:br>
            <a:r>
              <a:rPr lang="en-US" dirty="0"/>
              <a:t>Web Address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169464"/>
            <a:ext cx="2588151" cy="11338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7" y="5761869"/>
            <a:ext cx="822960" cy="82296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235482" y="2863629"/>
            <a:ext cx="8351856" cy="989914"/>
          </a:xfrm>
        </p:spPr>
        <p:txBody>
          <a:bodyPr lIns="0" bIns="0">
            <a:noAutofit/>
          </a:bodyPr>
          <a:lstStyle>
            <a:lvl1pPr algn="l">
              <a:lnSpc>
                <a:spcPct val="90000"/>
              </a:lnSpc>
              <a:defRPr sz="66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Cover Slide Title</a:t>
            </a:r>
            <a:br>
              <a:rPr lang="en-US" dirty="0"/>
            </a:b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2739" y="3922962"/>
            <a:ext cx="6400800" cy="8828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288294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Copy Only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58DEE-842F-4A72-8C22-21209FD99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914401" y="1432415"/>
            <a:ext cx="7759701" cy="4517048"/>
          </a:xfrm>
        </p:spPr>
        <p:txBody>
          <a:bodyPr/>
          <a:lstStyle>
            <a:lvl1pPr>
              <a:buNone/>
              <a:defRPr sz="2400">
                <a:solidFill>
                  <a:srgbClr val="7F7F7F"/>
                </a:solidFill>
                <a:latin typeface="Arial"/>
                <a:cs typeface="Arial"/>
              </a:defRPr>
            </a:lvl1pPr>
            <a:lvl2pPr marL="0">
              <a:buNone/>
              <a:defRPr sz="1500" b="1">
                <a:solidFill>
                  <a:srgbClr val="E0621B"/>
                </a:solidFill>
                <a:latin typeface="Arial"/>
                <a:cs typeface="Arial"/>
              </a:defRPr>
            </a:lvl2pPr>
            <a:lvl3pPr marL="0">
              <a:buNone/>
              <a:defRPr sz="1500">
                <a:solidFill>
                  <a:srgbClr val="7F7F7F"/>
                </a:solidFill>
                <a:latin typeface="Arial"/>
                <a:cs typeface="Arial"/>
              </a:defRPr>
            </a:lvl3pPr>
            <a:lvl4pPr marL="0">
              <a:defRPr sz="1500">
                <a:solidFill>
                  <a:srgbClr val="7F7F7F"/>
                </a:solidFill>
                <a:latin typeface="Arial"/>
                <a:cs typeface="Arial"/>
              </a:defRPr>
            </a:lvl4pPr>
            <a:lvl5pPr marL="457200">
              <a:defRPr sz="15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/ Image + Descriptor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4533900" y="1417760"/>
            <a:ext cx="3744913" cy="4007827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Image &amp; Copy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2427" y="1418371"/>
            <a:ext cx="3554338" cy="4007067"/>
          </a:xfrm>
          <a:solidFill>
            <a:schemeClr val="bg1">
              <a:lumMod val="5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4E7A3FE-1E06-4A1C-917C-DDA1A5AA2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13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Double Column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1088009-D85B-4F39-8820-1ACAB773B9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723900" y="1417760"/>
            <a:ext cx="3632200" cy="4007827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546215" y="1417760"/>
            <a:ext cx="3797300" cy="4007827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71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+ 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Images &amp; Bulleted Copy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88615" y="1417639"/>
            <a:ext cx="2177520" cy="2512523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3500629" y="1417639"/>
            <a:ext cx="2177520" cy="2512523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6127895" y="1417639"/>
            <a:ext cx="2177520" cy="2512523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888615" y="4067527"/>
            <a:ext cx="2177520" cy="1975644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5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-137160">
              <a:lnSpc>
                <a:spcPct val="120000"/>
              </a:lnSpc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500">
                <a:latin typeface="Arial"/>
                <a:cs typeface="Arial"/>
              </a:defRPr>
            </a:lvl3pPr>
            <a:lvl4pPr marL="1371600" indent="0">
              <a:buFontTx/>
              <a:buNone/>
              <a:defRPr sz="1500">
                <a:latin typeface="Arial"/>
                <a:cs typeface="Arial"/>
              </a:defRPr>
            </a:lvl4pPr>
            <a:lvl5pPr marL="1828800" indent="0">
              <a:buFontTx/>
              <a:buNone/>
              <a:defRPr sz="15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1"/>
          </p:nvPr>
        </p:nvSpPr>
        <p:spPr>
          <a:xfrm>
            <a:off x="3500629" y="4067527"/>
            <a:ext cx="2177520" cy="1975644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500" b="1">
                <a:solidFill>
                  <a:srgbClr val="F47A22"/>
                </a:solidFill>
                <a:latin typeface="Arial"/>
                <a:cs typeface="Arial"/>
              </a:defRPr>
            </a:lvl1pPr>
            <a:lvl2pPr marL="0" indent="-137160">
              <a:lnSpc>
                <a:spcPct val="120000"/>
              </a:lnSpc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500">
                <a:latin typeface="Arial"/>
                <a:cs typeface="Arial"/>
              </a:defRPr>
            </a:lvl3pPr>
            <a:lvl4pPr marL="1371600" indent="0">
              <a:buFontTx/>
              <a:buNone/>
              <a:defRPr sz="1500">
                <a:latin typeface="Arial"/>
                <a:cs typeface="Arial"/>
              </a:defRPr>
            </a:lvl4pPr>
            <a:lvl5pPr marL="1828800" indent="0">
              <a:buFontTx/>
              <a:buNone/>
              <a:defRPr sz="15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2"/>
          </p:nvPr>
        </p:nvSpPr>
        <p:spPr>
          <a:xfrm>
            <a:off x="6127895" y="4067527"/>
            <a:ext cx="2177520" cy="1975644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5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-137160">
              <a:lnSpc>
                <a:spcPct val="120000"/>
              </a:lnSpc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500">
                <a:latin typeface="Arial"/>
                <a:cs typeface="Arial"/>
              </a:defRPr>
            </a:lvl3pPr>
            <a:lvl4pPr marL="1371600" indent="0">
              <a:buFontTx/>
              <a:buNone/>
              <a:defRPr sz="1500">
                <a:latin typeface="Arial"/>
                <a:cs typeface="Arial"/>
              </a:defRPr>
            </a:lvl4pPr>
            <a:lvl5pPr marL="1828800" indent="0">
              <a:buFontTx/>
              <a:buNone/>
              <a:defRPr sz="15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F562A21-70A8-47A7-96CC-A5EDF18FD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48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Image Slide with Cop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 baseline="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Long Image &amp; Copy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63600" y="1417639"/>
            <a:ext cx="7416800" cy="2512523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863600" y="4067527"/>
            <a:ext cx="7416800" cy="1975644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buFontTx/>
              <a:buNone/>
              <a:defRPr sz="1500" b="0">
                <a:solidFill>
                  <a:srgbClr val="8D8E8D"/>
                </a:solidFill>
                <a:latin typeface="Arial"/>
                <a:cs typeface="Arial"/>
              </a:defRPr>
            </a:lvl1pPr>
            <a:lvl2pPr marL="0" indent="-137160">
              <a:lnSpc>
                <a:spcPct val="120000"/>
              </a:lnSpc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500">
                <a:latin typeface="Arial"/>
                <a:cs typeface="Arial"/>
              </a:defRPr>
            </a:lvl3pPr>
            <a:lvl4pPr marL="1371600" indent="0">
              <a:buFontTx/>
              <a:buNone/>
              <a:defRPr sz="1500">
                <a:latin typeface="Arial"/>
                <a:cs typeface="Arial"/>
              </a:defRPr>
            </a:lvl4pPr>
            <a:lvl5pPr marL="1828800" indent="0">
              <a:buFontTx/>
              <a:buNone/>
              <a:defRPr sz="15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FD16F68-DC81-4AF4-AA43-97FAFA95A3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52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hart Placeholder 6"/>
          <p:cNvSpPr>
            <a:spLocks noGrp="1"/>
          </p:cNvSpPr>
          <p:nvPr>
            <p:ph type="chart" sz="quarter" idx="24"/>
          </p:nvPr>
        </p:nvSpPr>
        <p:spPr>
          <a:xfrm>
            <a:off x="3415727" y="1417761"/>
            <a:ext cx="2178050" cy="25131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9" name="Chart Placeholder 6"/>
          <p:cNvSpPr>
            <a:spLocks noGrp="1"/>
          </p:cNvSpPr>
          <p:nvPr>
            <p:ph type="chart" sz="quarter" idx="25"/>
          </p:nvPr>
        </p:nvSpPr>
        <p:spPr>
          <a:xfrm>
            <a:off x="6037720" y="1417761"/>
            <a:ext cx="2178050" cy="25131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23"/>
          </p:nvPr>
        </p:nvSpPr>
        <p:spPr>
          <a:xfrm>
            <a:off x="796145" y="1417761"/>
            <a:ext cx="2178050" cy="25131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Pie Charts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926715" y="4067527"/>
            <a:ext cx="2177520" cy="1975644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5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-137160">
              <a:lnSpc>
                <a:spcPct val="120000"/>
              </a:lnSpc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500">
                <a:latin typeface="Arial"/>
                <a:cs typeface="Arial"/>
              </a:defRPr>
            </a:lvl3pPr>
            <a:lvl4pPr marL="1371600" indent="0">
              <a:buFontTx/>
              <a:buNone/>
              <a:defRPr sz="1500">
                <a:latin typeface="Arial"/>
                <a:cs typeface="Arial"/>
              </a:defRPr>
            </a:lvl4pPr>
            <a:lvl5pPr marL="1828800" indent="0">
              <a:buFontTx/>
              <a:buNone/>
              <a:defRPr sz="15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1"/>
          </p:nvPr>
        </p:nvSpPr>
        <p:spPr>
          <a:xfrm>
            <a:off x="3538729" y="4067527"/>
            <a:ext cx="2177520" cy="1975644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5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-137160">
              <a:lnSpc>
                <a:spcPct val="120000"/>
              </a:lnSpc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500">
                <a:latin typeface="Arial"/>
                <a:cs typeface="Arial"/>
              </a:defRPr>
            </a:lvl3pPr>
            <a:lvl4pPr marL="1371600" indent="0">
              <a:buFontTx/>
              <a:buNone/>
              <a:defRPr sz="1500">
                <a:latin typeface="Arial"/>
                <a:cs typeface="Arial"/>
              </a:defRPr>
            </a:lvl4pPr>
            <a:lvl5pPr marL="1828800" indent="0">
              <a:buFontTx/>
              <a:buNone/>
              <a:defRPr sz="15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2"/>
          </p:nvPr>
        </p:nvSpPr>
        <p:spPr>
          <a:xfrm>
            <a:off x="6165995" y="4067527"/>
            <a:ext cx="2177520" cy="1975644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5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-137160">
              <a:lnSpc>
                <a:spcPct val="120000"/>
              </a:lnSpc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500">
                <a:latin typeface="Arial"/>
                <a:cs typeface="Arial"/>
              </a:defRPr>
            </a:lvl3pPr>
            <a:lvl4pPr marL="1371600" indent="0">
              <a:buFontTx/>
              <a:buNone/>
              <a:defRPr sz="1500">
                <a:latin typeface="Arial"/>
                <a:cs typeface="Arial"/>
              </a:defRPr>
            </a:lvl4pPr>
            <a:lvl5pPr marL="1828800" indent="0">
              <a:buFontTx/>
              <a:buNone/>
              <a:defRPr sz="15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828239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hart Placeholder 6"/>
          <p:cNvSpPr>
            <a:spLocks noGrp="1"/>
          </p:cNvSpPr>
          <p:nvPr>
            <p:ph type="chart" sz="quarter" idx="24"/>
          </p:nvPr>
        </p:nvSpPr>
        <p:spPr>
          <a:xfrm>
            <a:off x="3416472" y="1417761"/>
            <a:ext cx="2178050" cy="25131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9" name="Chart Placeholder 6"/>
          <p:cNvSpPr>
            <a:spLocks noGrp="1"/>
          </p:cNvSpPr>
          <p:nvPr>
            <p:ph type="chart" sz="quarter" idx="25"/>
          </p:nvPr>
        </p:nvSpPr>
        <p:spPr>
          <a:xfrm>
            <a:off x="6038465" y="1417761"/>
            <a:ext cx="2178050" cy="25131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23"/>
          </p:nvPr>
        </p:nvSpPr>
        <p:spPr>
          <a:xfrm>
            <a:off x="796890" y="1417761"/>
            <a:ext cx="2178050" cy="25131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Pie Charts (Alternative)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 hasCustomPrompt="1"/>
          </p:nvPr>
        </p:nvSpPr>
        <p:spPr>
          <a:xfrm>
            <a:off x="915988" y="4067526"/>
            <a:ext cx="2176462" cy="1974605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 hasCustomPrompt="1"/>
          </p:nvPr>
        </p:nvSpPr>
        <p:spPr>
          <a:xfrm>
            <a:off x="3527425" y="4067526"/>
            <a:ext cx="2178050" cy="1974605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9" hasCustomPrompt="1"/>
          </p:nvPr>
        </p:nvSpPr>
        <p:spPr>
          <a:xfrm>
            <a:off x="6154738" y="4067526"/>
            <a:ext cx="2189162" cy="1974605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6179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Pie Charts &amp; Long Copy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753250" y="3598668"/>
            <a:ext cx="7654150" cy="2444501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500" b="0">
                <a:solidFill>
                  <a:srgbClr val="8D8E8D"/>
                </a:solidFill>
                <a:latin typeface="Arial"/>
                <a:cs typeface="Arial"/>
              </a:defRPr>
            </a:lvl1pPr>
            <a:lvl2pPr marL="0" indent="-137160">
              <a:lnSpc>
                <a:spcPct val="120000"/>
              </a:lnSpc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500">
                <a:latin typeface="Arial"/>
                <a:cs typeface="Arial"/>
              </a:defRPr>
            </a:lvl3pPr>
            <a:lvl4pPr marL="1371600" indent="0">
              <a:buFontTx/>
              <a:buNone/>
              <a:defRPr sz="1500">
                <a:latin typeface="Arial"/>
                <a:cs typeface="Arial"/>
              </a:defRPr>
            </a:lvl4pPr>
            <a:lvl5pPr marL="1828800" indent="0">
              <a:buFontTx/>
              <a:buNone/>
              <a:defRPr sz="15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hart Placeholder 6"/>
          <p:cNvSpPr>
            <a:spLocks noGrp="1"/>
          </p:cNvSpPr>
          <p:nvPr>
            <p:ph type="chart" sz="quarter" idx="27"/>
          </p:nvPr>
        </p:nvSpPr>
        <p:spPr>
          <a:xfrm>
            <a:off x="6517174" y="1417639"/>
            <a:ext cx="1890226" cy="21810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21" name="Chart Placeholder 6"/>
          <p:cNvSpPr>
            <a:spLocks noGrp="1"/>
          </p:cNvSpPr>
          <p:nvPr>
            <p:ph type="chart" sz="quarter" idx="28"/>
          </p:nvPr>
        </p:nvSpPr>
        <p:spPr>
          <a:xfrm>
            <a:off x="4595866" y="1417639"/>
            <a:ext cx="1890226" cy="21810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22" name="Chart Placeholder 6"/>
          <p:cNvSpPr>
            <a:spLocks noGrp="1"/>
          </p:cNvSpPr>
          <p:nvPr>
            <p:ph type="chart" sz="quarter" idx="29"/>
          </p:nvPr>
        </p:nvSpPr>
        <p:spPr>
          <a:xfrm>
            <a:off x="2674558" y="1417639"/>
            <a:ext cx="1890226" cy="21810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23" name="Chart Placeholder 6"/>
          <p:cNvSpPr>
            <a:spLocks noGrp="1"/>
          </p:cNvSpPr>
          <p:nvPr>
            <p:ph type="chart" sz="quarter" idx="30"/>
          </p:nvPr>
        </p:nvSpPr>
        <p:spPr>
          <a:xfrm>
            <a:off x="753250" y="1417639"/>
            <a:ext cx="1890226" cy="21810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24471428-3EEF-4813-AAD3-C1BF741F6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79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Chart Slide with Cop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1269999" y="4067527"/>
            <a:ext cx="5970422" cy="1975644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FontTx/>
              <a:buNone/>
              <a:defRPr sz="1500" b="0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-137160">
              <a:lnSpc>
                <a:spcPct val="120000"/>
              </a:lnSpc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500">
                <a:latin typeface="Arial"/>
                <a:cs typeface="Arial"/>
              </a:defRPr>
            </a:lvl3pPr>
            <a:lvl4pPr marL="1371600" indent="0">
              <a:buFontTx/>
              <a:buNone/>
              <a:defRPr sz="1500">
                <a:latin typeface="Arial"/>
                <a:cs typeface="Arial"/>
              </a:defRPr>
            </a:lvl4pPr>
            <a:lvl5pPr marL="1828800" indent="0">
              <a:buFontTx/>
              <a:buNone/>
              <a:defRPr sz="15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23"/>
          </p:nvPr>
        </p:nvSpPr>
        <p:spPr>
          <a:xfrm>
            <a:off x="1270002" y="1417761"/>
            <a:ext cx="5970421" cy="25131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 baseline="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Bar Chart &amp; Copy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5030EB4-49AB-46C8-B984-D6812FC5B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6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ble Placeholder 8"/>
          <p:cNvSpPr>
            <a:spLocks noGrp="1"/>
          </p:cNvSpPr>
          <p:nvPr>
            <p:ph type="tbl" sz="quarter" idx="24"/>
          </p:nvPr>
        </p:nvSpPr>
        <p:spPr>
          <a:xfrm>
            <a:off x="457200" y="1675181"/>
            <a:ext cx="8229600" cy="44464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F692A28-C8F1-486E-BE97-ACF3C63A3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8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01_Photo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MPLATE_PPT COVER 02_89254516_WIDE FORMA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9028" y="0"/>
            <a:ext cx="9205254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169464"/>
            <a:ext cx="2588151" cy="11338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7" y="5761869"/>
            <a:ext cx="822960" cy="82296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242739" y="2863629"/>
            <a:ext cx="8351856" cy="989914"/>
          </a:xfrm>
        </p:spPr>
        <p:txBody>
          <a:bodyPr lIns="0" bIns="0">
            <a:noAutofit/>
          </a:bodyPr>
          <a:lstStyle>
            <a:lvl1pPr algn="l">
              <a:lnSpc>
                <a:spcPct val="90000"/>
              </a:lnSpc>
              <a:defRPr sz="66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Divider Title</a:t>
            </a:r>
            <a:br>
              <a:rPr lang="en-US" dirty="0"/>
            </a:b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2739" y="3922962"/>
            <a:ext cx="6400800" cy="8828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182472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Chart with Descript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6"/>
          <p:cNvSpPr>
            <a:spLocks noGrp="1"/>
          </p:cNvSpPr>
          <p:nvPr>
            <p:ph type="chart" sz="quarter" idx="23"/>
          </p:nvPr>
        </p:nvSpPr>
        <p:spPr>
          <a:xfrm>
            <a:off x="4827238" y="1417759"/>
            <a:ext cx="3440462" cy="36769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 baseline="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Bar Chart &amp; Copy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B10A70DB-513B-4724-B30E-9605F3F377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>
          <a:xfrm>
            <a:off x="850900" y="1417639"/>
            <a:ext cx="3976688" cy="470388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53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Descript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ble Placeholder 8"/>
          <p:cNvSpPr>
            <a:spLocks noGrp="1"/>
          </p:cNvSpPr>
          <p:nvPr>
            <p:ph type="tbl" sz="quarter" idx="25"/>
          </p:nvPr>
        </p:nvSpPr>
        <p:spPr>
          <a:xfrm>
            <a:off x="664364" y="1417761"/>
            <a:ext cx="3804897" cy="3676284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Chart &amp; Copy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0D4F4876-2C9B-4D83-B3FB-7D2BC890FE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7"/>
          </p:nvPr>
        </p:nvSpPr>
        <p:spPr>
          <a:xfrm>
            <a:off x="4468815" y="1417639"/>
            <a:ext cx="3989387" cy="4703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252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4 Blocks of descripti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623213" y="3694604"/>
            <a:ext cx="1973262" cy="2276841"/>
          </a:xfrm>
          <a:solidFill>
            <a:srgbClr val="C0C1BF"/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4577164" y="3694604"/>
            <a:ext cx="1973262" cy="2276841"/>
          </a:xfrm>
          <a:solidFill>
            <a:srgbClr val="C0C1BF"/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6536568" y="1417761"/>
            <a:ext cx="1973262" cy="2276841"/>
          </a:xfrm>
          <a:solidFill>
            <a:srgbClr val="C0C1BF"/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2603902" y="1417761"/>
            <a:ext cx="1973262" cy="2276841"/>
          </a:xfrm>
          <a:solidFill>
            <a:srgbClr val="C0C1BF"/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/>
                <a:cs typeface="Arial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 baseline="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4 Images &amp; 4 Blocks of Copy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630144" y="1417760"/>
            <a:ext cx="1966333" cy="2268845"/>
          </a:xfrm>
          <a:prstGeom prst="rect">
            <a:avLst/>
          </a:prstGeom>
          <a:solidFill>
            <a:srgbClr val="DDDE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570237" y="1417760"/>
            <a:ext cx="1966333" cy="2268845"/>
          </a:xfrm>
          <a:prstGeom prst="rect">
            <a:avLst/>
          </a:prstGeom>
          <a:solidFill>
            <a:srgbClr val="DDDE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603904" y="3686607"/>
            <a:ext cx="1966333" cy="2268845"/>
          </a:xfrm>
          <a:prstGeom prst="rect">
            <a:avLst/>
          </a:prstGeom>
          <a:solidFill>
            <a:srgbClr val="DDDE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536570" y="3686607"/>
            <a:ext cx="1966333" cy="2268845"/>
          </a:xfrm>
          <a:prstGeom prst="rect">
            <a:avLst/>
          </a:prstGeom>
          <a:solidFill>
            <a:srgbClr val="DDDE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723877" y="1540487"/>
            <a:ext cx="1765300" cy="2146119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rgbClr val="A21E33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1000">
                <a:solidFill>
                  <a:srgbClr val="8D8E8D"/>
                </a:solidFill>
                <a:latin typeface="Arial"/>
                <a:cs typeface="Arial"/>
              </a:defRPr>
            </a:lvl2pPr>
            <a:lvl3pPr>
              <a:defRPr sz="800">
                <a:latin typeface="Arial"/>
                <a:cs typeface="Arial"/>
              </a:defRPr>
            </a:lvl3pPr>
            <a:lvl4pPr>
              <a:defRPr sz="80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4676435" y="1540487"/>
            <a:ext cx="1765300" cy="2146119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rgbClr val="A21E33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1000">
                <a:solidFill>
                  <a:srgbClr val="8D8E8D"/>
                </a:solidFill>
                <a:latin typeface="Arial"/>
                <a:cs typeface="Arial"/>
              </a:defRPr>
            </a:lvl2pPr>
            <a:lvl3pPr>
              <a:defRPr sz="800">
                <a:latin typeface="Arial"/>
                <a:cs typeface="Arial"/>
              </a:defRPr>
            </a:lvl3pPr>
            <a:lvl4pPr>
              <a:defRPr sz="80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2717961" y="3800237"/>
            <a:ext cx="1765300" cy="2146119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1000">
                <a:solidFill>
                  <a:srgbClr val="8D8E8D"/>
                </a:solidFill>
                <a:latin typeface="Arial"/>
                <a:cs typeface="Arial"/>
              </a:defRPr>
            </a:lvl2pPr>
            <a:lvl3pPr>
              <a:defRPr sz="800">
                <a:latin typeface="Arial"/>
                <a:cs typeface="Arial"/>
              </a:defRPr>
            </a:lvl3pPr>
            <a:lvl4pPr>
              <a:defRPr sz="80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6646780" y="3800237"/>
            <a:ext cx="1765300" cy="2146119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1000">
                <a:solidFill>
                  <a:srgbClr val="8D8E8D"/>
                </a:solidFill>
                <a:latin typeface="Arial"/>
                <a:cs typeface="Arial"/>
              </a:defRPr>
            </a:lvl2pPr>
            <a:lvl3pPr>
              <a:defRPr sz="800">
                <a:latin typeface="Arial"/>
                <a:cs typeface="Arial"/>
              </a:defRPr>
            </a:lvl3pPr>
            <a:lvl4pPr>
              <a:defRPr sz="80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BB4BAF1-8156-415F-8534-5AE5CE463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3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n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676616" y="1417760"/>
            <a:ext cx="7781584" cy="2334795"/>
          </a:xfrm>
        </p:spPr>
        <p:txBody>
          <a:bodyPr lIns="0" tIns="0" bIns="0"/>
          <a:lstStyle>
            <a:lvl1pPr marL="0" indent="0">
              <a:lnSpc>
                <a:spcPct val="80000"/>
              </a:lnSpc>
              <a:buFontTx/>
              <a:buNone/>
              <a:defRPr sz="2400">
                <a:solidFill>
                  <a:srgbClr val="8D8E8D"/>
                </a:solidFill>
                <a:latin typeface="Arial"/>
                <a:cs typeface="Arial"/>
              </a:defRPr>
            </a:lvl1pPr>
            <a:lvl2pPr marL="0" indent="0">
              <a:spcBef>
                <a:spcPts val="600"/>
              </a:spcBef>
              <a:buFontTx/>
              <a:buNone/>
              <a:defRPr sz="1500" b="1">
                <a:solidFill>
                  <a:srgbClr val="F47A22"/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buFontTx/>
              <a:buNone/>
              <a:defRPr sz="1500" b="0">
                <a:solidFill>
                  <a:srgbClr val="8D8E8D"/>
                </a:solidFill>
                <a:latin typeface="Arial"/>
                <a:cs typeface="Arial"/>
              </a:defRPr>
            </a:lvl3pPr>
            <a:lvl4pPr marL="0" indent="0">
              <a:spcBef>
                <a:spcPts val="0"/>
              </a:spcBef>
              <a:buNone/>
              <a:defRPr sz="1500">
                <a:solidFill>
                  <a:srgbClr val="8D8E8D"/>
                </a:solidFill>
                <a:latin typeface="Arial"/>
                <a:cs typeface="Arial"/>
              </a:defRPr>
            </a:lvl4pPr>
            <a:lvl5pPr marL="0" indent="-137160">
              <a:lnSpc>
                <a:spcPct val="120000"/>
              </a:lnSpc>
              <a:spcBef>
                <a:spcPts val="0"/>
              </a:spcBef>
              <a:buClr>
                <a:srgbClr val="8D8E8D"/>
              </a:buClr>
              <a:buFont typeface="Lucida Grande"/>
              <a:buChar char="-"/>
              <a:defRPr sz="1500">
                <a:solidFill>
                  <a:srgbClr val="8D8E8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  <a:br>
              <a:rPr lang="en-US" dirty="0"/>
            </a:br>
            <a:r>
              <a:rPr lang="en-US" dirty="0"/>
              <a:t>Venn Diagram</a:t>
            </a:r>
          </a:p>
        </p:txBody>
      </p:sp>
      <p:grpSp>
        <p:nvGrpSpPr>
          <p:cNvPr id="4" name="Group 11"/>
          <p:cNvGrpSpPr/>
          <p:nvPr userDrawn="1"/>
        </p:nvGrpSpPr>
        <p:grpSpPr>
          <a:xfrm>
            <a:off x="2835842" y="2608989"/>
            <a:ext cx="3136213" cy="2972365"/>
            <a:chOff x="2943666" y="2261124"/>
            <a:chExt cx="2954151" cy="2576050"/>
          </a:xfrm>
        </p:grpSpPr>
        <p:sp>
          <p:nvSpPr>
            <p:cNvPr id="3" name="Oval 2"/>
            <p:cNvSpPr/>
            <p:nvPr userDrawn="1"/>
          </p:nvSpPr>
          <p:spPr>
            <a:xfrm>
              <a:off x="3554937" y="2261124"/>
              <a:ext cx="1722635" cy="1584960"/>
            </a:xfrm>
            <a:prstGeom prst="ellipse">
              <a:avLst/>
            </a:prstGeom>
            <a:solidFill>
              <a:srgbClr val="8D8E8D">
                <a:alpha val="53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6"/>
            <p:cNvGrpSpPr/>
            <p:nvPr userDrawn="1"/>
          </p:nvGrpSpPr>
          <p:grpSpPr>
            <a:xfrm>
              <a:off x="2943666" y="3252214"/>
              <a:ext cx="2954151" cy="1584960"/>
              <a:chOff x="3554937" y="3252214"/>
              <a:chExt cx="2954151" cy="1584960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3554937" y="3252214"/>
                <a:ext cx="1722636" cy="1584960"/>
              </a:xfrm>
              <a:prstGeom prst="ellipse">
                <a:avLst/>
              </a:prstGeom>
              <a:solidFill>
                <a:srgbClr val="8D8E8D">
                  <a:alpha val="53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 userDrawn="1"/>
            </p:nvSpPr>
            <p:spPr>
              <a:xfrm>
                <a:off x="4786452" y="3252214"/>
                <a:ext cx="1722636" cy="1584960"/>
              </a:xfrm>
              <a:prstGeom prst="ellipse">
                <a:avLst/>
              </a:prstGeom>
              <a:solidFill>
                <a:srgbClr val="8D8E8D">
                  <a:alpha val="53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14" name="Straight Connector 13"/>
          <p:cNvCxnSpPr/>
          <p:nvPr userDrawn="1"/>
        </p:nvCxnSpPr>
        <p:spPr>
          <a:xfrm>
            <a:off x="6041310" y="4608527"/>
            <a:ext cx="2416892" cy="0"/>
          </a:xfrm>
          <a:prstGeom prst="line">
            <a:avLst/>
          </a:prstGeom>
          <a:ln w="3175" cmpd="sng">
            <a:solidFill>
              <a:srgbClr val="8D8E8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6041310" y="4737959"/>
            <a:ext cx="2416891" cy="130173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0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1000">
                <a:solidFill>
                  <a:srgbClr val="8D8E8D"/>
                </a:solidFill>
                <a:latin typeface="Arial"/>
                <a:cs typeface="Arial"/>
              </a:defRPr>
            </a:lvl2pPr>
            <a:lvl3pPr>
              <a:defRPr sz="800">
                <a:latin typeface="Arial"/>
                <a:cs typeface="Arial"/>
              </a:defRPr>
            </a:lvl3pPr>
            <a:lvl4pPr>
              <a:defRPr sz="80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219700" y="3019184"/>
            <a:ext cx="3238500" cy="669"/>
          </a:xfrm>
          <a:prstGeom prst="line">
            <a:avLst/>
          </a:prstGeom>
          <a:ln w="3175" cmpd="sng">
            <a:solidFill>
              <a:srgbClr val="8D8E8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0"/>
          <p:cNvSpPr>
            <a:spLocks noGrp="1"/>
          </p:cNvSpPr>
          <p:nvPr>
            <p:ph type="body" sz="quarter" idx="25"/>
          </p:nvPr>
        </p:nvSpPr>
        <p:spPr>
          <a:xfrm>
            <a:off x="6041310" y="3019184"/>
            <a:ext cx="2416891" cy="130173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0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1000">
                <a:solidFill>
                  <a:srgbClr val="8D8E8D"/>
                </a:solidFill>
                <a:latin typeface="Arial"/>
                <a:cs typeface="Arial"/>
              </a:defRPr>
            </a:lvl2pPr>
            <a:lvl3pPr>
              <a:defRPr sz="800">
                <a:latin typeface="Arial"/>
                <a:cs typeface="Arial"/>
              </a:defRPr>
            </a:lvl3pPr>
            <a:lvl4pPr>
              <a:defRPr sz="80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676618" y="4642771"/>
            <a:ext cx="2085909" cy="0"/>
          </a:xfrm>
          <a:prstGeom prst="line">
            <a:avLst/>
          </a:prstGeom>
          <a:ln w="3175" cmpd="sng">
            <a:solidFill>
              <a:srgbClr val="8D8E8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0"/>
          <p:cNvSpPr>
            <a:spLocks noGrp="1"/>
          </p:cNvSpPr>
          <p:nvPr>
            <p:ph type="body" sz="quarter" idx="26"/>
          </p:nvPr>
        </p:nvSpPr>
        <p:spPr>
          <a:xfrm>
            <a:off x="676618" y="4737959"/>
            <a:ext cx="2085909" cy="130173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000" b="1">
                <a:solidFill>
                  <a:srgbClr val="636463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1000">
                <a:solidFill>
                  <a:srgbClr val="8D8E8D"/>
                </a:solidFill>
                <a:latin typeface="Arial"/>
                <a:cs typeface="Arial"/>
              </a:defRPr>
            </a:lvl2pPr>
            <a:lvl3pPr>
              <a:defRPr sz="800">
                <a:latin typeface="Arial"/>
                <a:cs typeface="Arial"/>
              </a:defRPr>
            </a:lvl3pPr>
            <a:lvl4pPr>
              <a:defRPr sz="80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FABA24DC-EC61-4B7C-8843-50890E15F6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02_Photo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MPLATE_PPT COVER 03_3-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169464"/>
            <a:ext cx="2588151" cy="11338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7" y="5761869"/>
            <a:ext cx="822960" cy="82296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242739" y="2863629"/>
            <a:ext cx="8351856" cy="989914"/>
          </a:xfrm>
        </p:spPr>
        <p:txBody>
          <a:bodyPr lIns="0" bIns="0">
            <a:noAutofit/>
          </a:bodyPr>
          <a:lstStyle>
            <a:lvl1pPr algn="l">
              <a:lnSpc>
                <a:spcPct val="90000"/>
              </a:lnSpc>
              <a:defRPr sz="66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Divider Title</a:t>
            </a:r>
            <a:br>
              <a:rPr lang="en-US" dirty="0"/>
            </a:b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2739" y="3922962"/>
            <a:ext cx="6400800" cy="8828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253607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_Color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0"/>
            <a:ext cx="9144000" cy="6858000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20815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148140"/>
            <a:ext cx="2588151" cy="1133856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95259" y="2863629"/>
            <a:ext cx="8351856" cy="989914"/>
          </a:xfrm>
        </p:spPr>
        <p:txBody>
          <a:bodyPr lIns="0" bIns="0">
            <a:noAutofit/>
          </a:bodyPr>
          <a:lstStyle>
            <a:lvl1pPr algn="l">
              <a:lnSpc>
                <a:spcPct val="90000"/>
              </a:lnSpc>
              <a:defRPr sz="6600" b="1" baseline="0">
                <a:solidFill>
                  <a:srgbClr val="CF452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Cover Slide Title</a:t>
            </a:r>
            <a:br>
              <a:rPr lang="en-US" dirty="0"/>
            </a:b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259" y="3922962"/>
            <a:ext cx="6400800" cy="8828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CF452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Title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2212258" y="5830722"/>
            <a:ext cx="3893268" cy="620956"/>
          </a:xfrm>
        </p:spPr>
        <p:txBody>
          <a:bodyPr anchor="b"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</a:t>
            </a:r>
          </a:p>
        </p:txBody>
      </p:sp>
      <p:sp>
        <p:nvSpPr>
          <p:cNvPr id="18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6419850" y="5830722"/>
            <a:ext cx="2180441" cy="620957"/>
          </a:xfrm>
        </p:spPr>
        <p:txBody>
          <a:bodyPr anchor="b">
            <a:normAutofit/>
          </a:bodyPr>
          <a:lstStyle>
            <a:lvl1pPr algn="r">
              <a:defRPr sz="1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10.10.15</a:t>
            </a:r>
            <a:br>
              <a:rPr lang="en-US" dirty="0"/>
            </a:br>
            <a:r>
              <a:rPr lang="en-US" dirty="0"/>
              <a:t>Web Address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7" y="5761869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27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01_Color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F45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8772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169464"/>
            <a:ext cx="2588151" cy="11338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7" y="5761869"/>
            <a:ext cx="822960" cy="82296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95259" y="2863629"/>
            <a:ext cx="8351856" cy="989914"/>
          </a:xfrm>
        </p:spPr>
        <p:txBody>
          <a:bodyPr lIns="0" bIns="0">
            <a:noAutofit/>
          </a:bodyPr>
          <a:lstStyle>
            <a:lvl1pPr algn="l">
              <a:lnSpc>
                <a:spcPct val="90000"/>
              </a:lnSpc>
              <a:defRPr sz="6600" b="1" baseline="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Divider Title</a:t>
            </a:r>
            <a:br>
              <a:rPr lang="en-US" dirty="0"/>
            </a:b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259" y="3922962"/>
            <a:ext cx="6400800" cy="8828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A20815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122323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02_Color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6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169464"/>
            <a:ext cx="2588151" cy="11338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7" y="5761869"/>
            <a:ext cx="822960" cy="82296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5259" y="2863629"/>
            <a:ext cx="8351856" cy="989914"/>
          </a:xfrm>
        </p:spPr>
        <p:txBody>
          <a:bodyPr lIns="0" bIns="0">
            <a:noAutofit/>
          </a:bodyPr>
          <a:lstStyle>
            <a:lvl1pPr algn="l">
              <a:lnSpc>
                <a:spcPct val="90000"/>
              </a:lnSpc>
              <a:defRPr sz="6600" b="1" baseline="0">
                <a:solidFill>
                  <a:srgbClr val="CF452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Divider Title</a:t>
            </a:r>
            <a:br>
              <a:rPr lang="en-US" dirty="0"/>
            </a:b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259" y="3922962"/>
            <a:ext cx="6400800" cy="8828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CF452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143647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_Gray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7956" y="160278"/>
            <a:ext cx="8889700" cy="6561199"/>
          </a:xfrm>
          <a:prstGeom prst="rect">
            <a:avLst/>
          </a:prstGeom>
          <a:solidFill>
            <a:srgbClr val="EF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152400"/>
            <a:ext cx="2578426" cy="11295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6" r="67015" b="53747"/>
          <a:stretch/>
        </p:blipFill>
        <p:spPr>
          <a:xfrm>
            <a:off x="655633" y="5709159"/>
            <a:ext cx="487369" cy="696561"/>
          </a:xfrm>
          <a:prstGeom prst="rect">
            <a:avLst/>
          </a:prstGeom>
        </p:spPr>
      </p:pic>
      <p:sp>
        <p:nvSpPr>
          <p:cNvPr id="10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2212258" y="5830722"/>
            <a:ext cx="3893268" cy="620956"/>
          </a:xfrm>
        </p:spPr>
        <p:txBody>
          <a:bodyPr anchor="b">
            <a:noAutofit/>
          </a:bodyPr>
          <a:lstStyle>
            <a:lvl1pPr>
              <a:defRPr sz="1500">
                <a:solidFill>
                  <a:srgbClr val="A2081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6419850" y="5830722"/>
            <a:ext cx="2180441" cy="620957"/>
          </a:xfrm>
        </p:spPr>
        <p:txBody>
          <a:bodyPr anchor="b">
            <a:normAutofit/>
          </a:bodyPr>
          <a:lstStyle>
            <a:lvl1pPr algn="r">
              <a:defRPr sz="1500" baseline="0">
                <a:solidFill>
                  <a:srgbClr val="A20815"/>
                </a:solidFill>
              </a:defRPr>
            </a:lvl1pPr>
          </a:lstStyle>
          <a:p>
            <a:pPr lvl="0"/>
            <a:r>
              <a:rPr lang="en-US" dirty="0"/>
              <a:t>10.10.15</a:t>
            </a:r>
            <a:br>
              <a:rPr lang="en-US" dirty="0"/>
            </a:br>
            <a:r>
              <a:rPr lang="en-US" dirty="0"/>
              <a:t>Web Address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95259" y="2863629"/>
            <a:ext cx="8351856" cy="989914"/>
          </a:xfrm>
        </p:spPr>
        <p:txBody>
          <a:bodyPr lIns="0" bIns="0">
            <a:noAutofit/>
          </a:bodyPr>
          <a:lstStyle>
            <a:lvl1pPr algn="l">
              <a:lnSpc>
                <a:spcPct val="90000"/>
              </a:lnSpc>
              <a:defRPr sz="6600" b="1" baseline="0">
                <a:solidFill>
                  <a:srgbClr val="E8772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Cover Slide Title</a:t>
            </a:r>
            <a:br>
              <a:rPr lang="en-US" dirty="0"/>
            </a:b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259" y="3922962"/>
            <a:ext cx="6400800" cy="8828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E8772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390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01_Gray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7956" y="160278"/>
            <a:ext cx="8889700" cy="6561199"/>
          </a:xfrm>
          <a:prstGeom prst="rect">
            <a:avLst/>
          </a:prstGeom>
          <a:solidFill>
            <a:srgbClr val="EF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152400"/>
            <a:ext cx="2578426" cy="11295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6" r="67015" b="53747"/>
          <a:stretch/>
        </p:blipFill>
        <p:spPr>
          <a:xfrm>
            <a:off x="655633" y="5856639"/>
            <a:ext cx="487369" cy="69656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95259" y="2863629"/>
            <a:ext cx="8351856" cy="989914"/>
          </a:xfrm>
        </p:spPr>
        <p:txBody>
          <a:bodyPr lIns="0" bIns="0">
            <a:noAutofit/>
          </a:bodyPr>
          <a:lstStyle>
            <a:lvl1pPr algn="l">
              <a:lnSpc>
                <a:spcPct val="90000"/>
              </a:lnSpc>
              <a:defRPr sz="6600" b="1" baseline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Divider Title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259" y="3922962"/>
            <a:ext cx="6400800" cy="8828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7F7F7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390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02_Gray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7956" y="160278"/>
            <a:ext cx="8889700" cy="6561199"/>
          </a:xfrm>
          <a:prstGeom prst="rect">
            <a:avLst/>
          </a:prstGeom>
          <a:solidFill>
            <a:srgbClr val="EF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152400"/>
            <a:ext cx="2578426" cy="11295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6" r="67015" b="53747"/>
          <a:stretch/>
        </p:blipFill>
        <p:spPr>
          <a:xfrm>
            <a:off x="655633" y="5856639"/>
            <a:ext cx="487369" cy="6965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95259" y="2863629"/>
            <a:ext cx="8351856" cy="989914"/>
          </a:xfrm>
        </p:spPr>
        <p:txBody>
          <a:bodyPr lIns="0" bIns="0">
            <a:noAutofit/>
          </a:bodyPr>
          <a:lstStyle>
            <a:lvl1pPr algn="l">
              <a:lnSpc>
                <a:spcPct val="90000"/>
              </a:lnSpc>
              <a:defRPr sz="6600" b="1" baseline="0">
                <a:solidFill>
                  <a:srgbClr val="A2081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Divider Title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259" y="3922962"/>
            <a:ext cx="6400800" cy="8828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A20815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390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0" tIns="0" rIns="91440" bIns="45720" rtlCol="0" anchor="t">
            <a:normAutofit/>
          </a:bodyPr>
          <a:lstStyle/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100" y="1439009"/>
            <a:ext cx="7734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517" y="6270146"/>
            <a:ext cx="52025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>
                <a:solidFill>
                  <a:srgbClr val="8D8E8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#</a:t>
            </a:r>
          </a:p>
        </p:txBody>
      </p:sp>
      <p:pic>
        <p:nvPicPr>
          <p:cNvPr id="11" name="Picture 10" descr="LOCKUP_WCM_NYP_FULLCOLOR_SMALL.png"/>
          <p:cNvPicPr>
            <a:picLocks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2" y="6333987"/>
            <a:ext cx="3767328" cy="292608"/>
          </a:xfrm>
          <a:prstGeom prst="rect">
            <a:avLst/>
          </a:prstGeom>
        </p:spPr>
      </p:pic>
      <p:sp>
        <p:nvSpPr>
          <p:cNvPr id="7" name="Date Placeholder 2"/>
          <p:cNvSpPr txBox="1">
            <a:spLocks/>
          </p:cNvSpPr>
          <p:nvPr/>
        </p:nvSpPr>
        <p:spPr>
          <a:xfrm>
            <a:off x="4402231" y="6270146"/>
            <a:ext cx="348447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rgbClr val="8D8E8D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Feedback</a:t>
            </a:r>
            <a:r>
              <a:rPr lang="en-US" baseline="0" dirty="0"/>
              <a:t> form 6/7/16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35200" y="6389077"/>
            <a:ext cx="1828800" cy="468923"/>
          </a:xfrm>
          <a:prstGeom prst="rect">
            <a:avLst/>
          </a:prstGeom>
          <a:solidFill>
            <a:srgbClr val="EF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3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5" r:id="rId17"/>
    <p:sldLayoutId id="2147483662" r:id="rId18"/>
    <p:sldLayoutId id="2147483663" r:id="rId19"/>
    <p:sldLayoutId id="2147483664" r:id="rId20"/>
    <p:sldLayoutId id="2147483666" r:id="rId21"/>
    <p:sldLayoutId id="2147483667" r:id="rId22"/>
    <p:sldLayoutId id="2147483668" r:id="rId2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A20815"/>
          </a:solidFill>
          <a:latin typeface="Arial"/>
          <a:ea typeface="+mj-ea"/>
          <a:cs typeface="Arial"/>
        </a:defRPr>
      </a:lvl1pPr>
    </p:titleStyle>
    <p:bodyStyle>
      <a:lvl1pPr marL="0" indent="-34290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7F7F7F"/>
          </a:solidFill>
          <a:latin typeface="Arial"/>
          <a:ea typeface="+mn-ea"/>
          <a:cs typeface="Arial"/>
        </a:defRPr>
      </a:lvl1pPr>
      <a:lvl2pPr marL="0" indent="-285750" algn="l" defTabSz="457200" rtl="0" eaLnBrk="1" latinLnBrk="0" hangingPunct="1">
        <a:spcBef>
          <a:spcPct val="20000"/>
        </a:spcBef>
        <a:buFont typeface="Arial"/>
        <a:buNone/>
        <a:defRPr sz="1500" b="1" kern="1200">
          <a:solidFill>
            <a:schemeClr val="accent3"/>
          </a:solidFill>
          <a:latin typeface="Arial"/>
          <a:ea typeface="+mn-ea"/>
          <a:cs typeface="Arial"/>
        </a:defRPr>
      </a:lvl2pPr>
      <a:lvl3pPr marL="0" indent="-22860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rgbClr val="7F7F7F"/>
          </a:solidFill>
          <a:latin typeface="Arial"/>
          <a:ea typeface="+mn-ea"/>
          <a:cs typeface="Arial"/>
        </a:defRPr>
      </a:lvl3pPr>
      <a:lvl4pPr marL="0" indent="-22860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7F7F7F"/>
          </a:solidFill>
          <a:latin typeface="Arial"/>
          <a:ea typeface="+mn-ea"/>
          <a:cs typeface="Arial"/>
        </a:defRPr>
      </a:lvl4pPr>
      <a:lvl5pPr marL="457200" indent="-228600" algn="l" defTabSz="4572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7F7F7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7033847" y="6040315"/>
            <a:ext cx="1966777" cy="545123"/>
          </a:xfrm>
        </p:spPr>
        <p:txBody>
          <a:bodyPr>
            <a:noAutofit/>
          </a:bodyPr>
          <a:lstStyle/>
          <a:p>
            <a:endParaRPr lang="en-US" sz="1000" dirty="0"/>
          </a:p>
          <a:p>
            <a:r>
              <a:rPr lang="en-US" sz="1000" dirty="0"/>
              <a:t>Updated 7/15/2016</a:t>
            </a:r>
          </a:p>
          <a:p>
            <a:endParaRPr lang="en-US" sz="11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2758" y="225087"/>
            <a:ext cx="8553236" cy="5169633"/>
            <a:chOff x="438727" y="215670"/>
            <a:chExt cx="8493369" cy="5169633"/>
          </a:xfrm>
        </p:grpSpPr>
        <p:sp>
          <p:nvSpPr>
            <p:cNvPr id="24" name="Rectangle 23"/>
            <p:cNvSpPr/>
            <p:nvPr/>
          </p:nvSpPr>
          <p:spPr>
            <a:xfrm>
              <a:off x="438727" y="2993690"/>
              <a:ext cx="8493369" cy="239161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96579" y="215670"/>
              <a:ext cx="6118081" cy="95410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Organizational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Structure</a:t>
              </a:r>
            </a:p>
            <a:p>
              <a:pPr algn="ctr"/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Sponsored Research Administration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38727" y="1293962"/>
              <a:ext cx="8493369" cy="1671897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4662" y="1424553"/>
              <a:ext cx="2661499" cy="3019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Aleta R. Gunsul, MPA 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Director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82630" y="1833667"/>
              <a:ext cx="2029445" cy="44744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Stephen J. Hunt, MPA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Associate Director</a:t>
              </a:r>
              <a:endPara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4233" y="2423545"/>
              <a:ext cx="2271204" cy="43238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Tiffany N. Nesbitt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Administrative Coordinator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80064" y="3183849"/>
            <a:ext cx="2406488" cy="4800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Manager, Grants &amp; Contracts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Latoya Palmer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64194" y="3183849"/>
            <a:ext cx="3407683" cy="4800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Manager, Contracts - Industry &amp; Subawards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Jazmin Kirby, JD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41759" y="5439803"/>
            <a:ext cx="2821293" cy="137870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&amp; Contract Life Cycle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Review per Sponsor Guidelines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 &amp; Timely Proposal Submission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Contracting Review &amp; Negotiation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Subaward Recipient Review &amp; Negotiation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Transfers between Institutions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Sponsor 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Reporting &amp; Closeout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457240" y="5439803"/>
            <a:ext cx="2708031" cy="139341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Contracting Types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Sponsored Research Agreements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Transfer Agreements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Use Agreements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Agreements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 Agreements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 Agreements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256759" y="5439802"/>
            <a:ext cx="2708031" cy="137863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&amp; Contract Life Cycle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Award Review &amp; Notification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Checks and Balances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Creation &amp; Budget 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Transaction Approval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&amp; Audit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Operating Procedures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32259" y="3183850"/>
            <a:ext cx="2382105" cy="47011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Manager, Operations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Mohammad Mansour</a:t>
            </a:r>
          </a:p>
        </p:txBody>
      </p:sp>
      <p:sp>
        <p:nvSpPr>
          <p:cNvPr id="2" name="Rectangle 1"/>
          <p:cNvSpPr/>
          <p:nvPr/>
        </p:nvSpPr>
        <p:spPr>
          <a:xfrm>
            <a:off x="3854223" y="2399599"/>
            <a:ext cx="1889629" cy="43456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Felicia Sosa 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Assistant Director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809537" y="2853014"/>
            <a:ext cx="1709" cy="3308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022" y="4161509"/>
            <a:ext cx="2560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Senior Grants &amp; Contracts Specialists: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Elizabeth Manning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Concynella Graham-Wright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Kelsi Welter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Rahul Shrivastava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TBH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064194" y="3781147"/>
            <a:ext cx="1749472" cy="35736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Team Lead - Subawards 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Kesli Welter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09537" y="4170263"/>
            <a:ext cx="20657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Subaward Specialists: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  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Sabrina Beaver (Sr)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Patricia Kennedy (Sr)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Kate Nicita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39486" y="4185025"/>
            <a:ext cx="16294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Industry Specialists: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Affreen Jaffery (Sr)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Nia Nicholson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09020" y="4374191"/>
            <a:ext cx="197697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>
                <a:latin typeface="Arial" panose="020B0604020202020204" pitchFamily="34" charset="0"/>
                <a:cs typeface="Arial" panose="020B0604020202020204" pitchFamily="34" charset="0"/>
              </a:rPr>
              <a:t>Research Financial Administrators</a:t>
            </a:r>
            <a:endParaRPr lang="en-US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Kayisha Brewster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Michael Stanzione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Nicholas Vargas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Deborah Cassanova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6256759" y="2865351"/>
            <a:ext cx="474294" cy="303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786273" y="2901064"/>
            <a:ext cx="576779" cy="2636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3169066" y="3709353"/>
            <a:ext cx="0" cy="2045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5601921" y="3733200"/>
            <a:ext cx="1" cy="4139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8708815" y="3619914"/>
            <a:ext cx="17175" cy="13951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1786183" y="3747580"/>
            <a:ext cx="1" cy="4139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846526" y="2214890"/>
            <a:ext cx="1708" cy="2175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4919027" y="1648913"/>
            <a:ext cx="1708" cy="2175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961936" y="4404087"/>
            <a:ext cx="317420" cy="521119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390177" y="3863490"/>
            <a:ext cx="2021461" cy="4955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Team Lead- Operations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Felicia Chaviano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650202" y="1903532"/>
            <a:ext cx="338665" cy="865751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7489123" y="3653964"/>
            <a:ext cx="1" cy="1807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252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PPT_Masterbrand_ALL_102215">
  <a:themeElements>
    <a:clrScheme name="Weill Cornell Medicine">
      <a:dk1>
        <a:srgbClr val="2D2E2D"/>
      </a:dk1>
      <a:lt1>
        <a:sysClr val="window" lastClr="FFFFFF"/>
      </a:lt1>
      <a:dk2>
        <a:srgbClr val="A20815"/>
      </a:dk2>
      <a:lt2>
        <a:srgbClr val="EFEEED"/>
      </a:lt2>
      <a:accent1>
        <a:srgbClr val="A20815"/>
      </a:accent1>
      <a:accent2>
        <a:srgbClr val="C23019"/>
      </a:accent2>
      <a:accent3>
        <a:srgbClr val="E0621B"/>
      </a:accent3>
      <a:accent4>
        <a:srgbClr val="FEBD22"/>
      </a:accent4>
      <a:accent5>
        <a:srgbClr val="8D8E8D"/>
      </a:accent5>
      <a:accent6>
        <a:srgbClr val="CECFCD"/>
      </a:accent6>
      <a:hlink>
        <a:srgbClr val="272727"/>
      </a:hlink>
      <a:folHlink>
        <a:srgbClr val="2727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Template_PPT_Masterbrand_ALL_102215</Template>
  <TotalTime>17301</TotalTime>
  <Words>192</Words>
  <Application>Microsoft Macintosh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Grande</vt:lpstr>
      <vt:lpstr>Template_PPT_Masterbrand_ALL_102215</vt:lpstr>
      <vt:lpstr>PowerPoint Presentation</vt:lpstr>
    </vt:vector>
  </TitlesOfParts>
  <Company>Weill Cornell Medical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Set 01 Photo Option:</dc:title>
  <dc:creator>Stephen J. Hunt</dc:creator>
  <cp:lastModifiedBy>Joanna Blaz</cp:lastModifiedBy>
  <cp:revision>297</cp:revision>
  <cp:lastPrinted>2016-06-06T20:46:33Z</cp:lastPrinted>
  <dcterms:created xsi:type="dcterms:W3CDTF">2015-10-28T20:23:22Z</dcterms:created>
  <dcterms:modified xsi:type="dcterms:W3CDTF">2018-11-02T18:48:57Z</dcterms:modified>
</cp:coreProperties>
</file>